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61" r:id="rId3"/>
    <p:sldId id="259" r:id="rId4"/>
    <p:sldId id="260" r:id="rId5"/>
    <p:sldId id="293" r:id="rId6"/>
    <p:sldId id="292" r:id="rId7"/>
    <p:sldId id="294" r:id="rId8"/>
    <p:sldId id="291" r:id="rId9"/>
    <p:sldId id="264" r:id="rId10"/>
    <p:sldId id="262" r:id="rId11"/>
    <p:sldId id="263" r:id="rId12"/>
    <p:sldId id="290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6" r:id="rId23"/>
    <p:sldId id="274" r:id="rId24"/>
    <p:sldId id="275" r:id="rId25"/>
    <p:sldId id="277" r:id="rId26"/>
    <p:sldId id="278" r:id="rId27"/>
    <p:sldId id="279" r:id="rId28"/>
    <p:sldId id="280" r:id="rId29"/>
    <p:sldId id="282" r:id="rId30"/>
    <p:sldId id="285" r:id="rId31"/>
    <p:sldId id="286" r:id="rId32"/>
    <p:sldId id="283" r:id="rId33"/>
    <p:sldId id="298" r:id="rId34"/>
    <p:sldId id="295" r:id="rId35"/>
    <p:sldId id="296" r:id="rId36"/>
    <p:sldId id="281" r:id="rId37"/>
    <p:sldId id="299" r:id="rId38"/>
    <p:sldId id="300" r:id="rId39"/>
  </p:sldIdLst>
  <p:sldSz cx="9144000" cy="6858000" type="screen4x3"/>
  <p:notesSz cx="9928225" cy="6797675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8" autoAdjust="0"/>
    <p:restoredTop sz="94660"/>
  </p:normalViewPr>
  <p:slideViewPr>
    <p:cSldViewPr>
      <p:cViewPr varScale="1">
        <p:scale>
          <a:sx n="86" d="100"/>
          <a:sy n="86" d="100"/>
        </p:scale>
        <p:origin x="-14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9725E-DFA9-4E1A-8D26-1052C311A897}" type="datetimeFigureOut">
              <a:rPr lang="cs-CZ" smtClean="0"/>
              <a:pPr/>
              <a:t>31.10.2022</a:t>
            </a:fld>
            <a:endParaRPr lang="cs-CZ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12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26B68-CB8F-468C-AD38-DAB71EF5EE7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317588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176BE-A83C-4B39-99AF-526159B9CF46}" type="datetimeFigureOut">
              <a:rPr lang="cs-CZ" smtClean="0"/>
              <a:pPr/>
              <a:t>31.10.2022</a:t>
            </a:fld>
            <a:endParaRPr lang="cs-CZ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864CB-5CD6-438D-9F50-69673A28428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272354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53922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40691-9DEA-4AC7-BD0D-F40E4F1AB777}" type="datetime1">
              <a:rPr lang="sk-SK" smtClean="0"/>
              <a:pPr/>
              <a:t>31. 10. 2022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24DAC-0208-4BDB-9AFD-9D67C832DA86}" type="datetime1">
              <a:rPr lang="sk-SK" smtClean="0"/>
              <a:pPr/>
              <a:t>31. 10. 2022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D62C2-46CC-4B5B-93A8-E7BA9B277253}" type="datetime1">
              <a:rPr lang="sk-SK" smtClean="0"/>
              <a:pPr/>
              <a:t>31. 10. 2022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9A34A-A394-4B18-9DAF-47E98A155334}" type="datetime1">
              <a:rPr lang="sk-SK" smtClean="0"/>
              <a:pPr/>
              <a:t>31. 10. 2022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A501A-2E74-40FD-82AB-AA715D9B2386}" type="datetime1">
              <a:rPr lang="sk-SK" smtClean="0"/>
              <a:pPr/>
              <a:t>31. 10. 2022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94CDE-BCE2-4A44-BEBC-3E5613F20DA7}" type="datetime1">
              <a:rPr lang="sk-SK" smtClean="0"/>
              <a:pPr/>
              <a:t>31. 10. 2022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AB36F-7BD3-4C75-BA7B-DEB5672221E3}" type="datetime1">
              <a:rPr lang="sk-SK" smtClean="0"/>
              <a:pPr/>
              <a:t>31. 10. 2022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48E2-09D9-4742-A0BF-C7587D11B81F}" type="datetime1">
              <a:rPr lang="sk-SK" smtClean="0"/>
              <a:pPr/>
              <a:t>31. 10. 2022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32676-37C1-4719-9C16-62FAB144163C}" type="datetime1">
              <a:rPr lang="sk-SK" smtClean="0"/>
              <a:pPr/>
              <a:t>31. 10. 2022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F3319-93C8-4656-9F89-21250E6A0C08}" type="datetime1">
              <a:rPr lang="sk-SK" smtClean="0"/>
              <a:pPr/>
              <a:t>31. 10. 2022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019A-4D9A-4BF3-A836-C09A2957FEBA}" type="datetime1">
              <a:rPr lang="sk-SK" smtClean="0"/>
              <a:pPr/>
              <a:t>31. 10. 2022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E814F-021D-4660-801A-CF18231D1EBA}" type="datetime1">
              <a:rPr lang="sk-SK" smtClean="0"/>
              <a:pPr/>
              <a:t>31. 10. 2022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63108-0728-4F2C-A3A7-356034624A9C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Obec Nová Ľubovňa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dirty="0" smtClean="0">
                <a:solidFill>
                  <a:schemeClr val="tx1"/>
                </a:solidFill>
              </a:rPr>
              <a:t>Volebné </a:t>
            </a:r>
            <a:r>
              <a:rPr lang="sk-SK" dirty="0" smtClean="0">
                <a:solidFill>
                  <a:schemeClr val="tx1"/>
                </a:solidFill>
              </a:rPr>
              <a:t>obdobie </a:t>
            </a:r>
            <a:r>
              <a:rPr lang="sk-SK" dirty="0" smtClean="0">
                <a:solidFill>
                  <a:schemeClr val="tx1"/>
                </a:solidFill>
              </a:rPr>
              <a:t>2018-2022  ODPOČET</a:t>
            </a:r>
            <a:endParaRPr lang="sk-SK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Premiestnenie pamätníka padlým z I. a II. svetovej vojny a pamätnej tabule z II. svetovej vojny k Domu nádeje</a:t>
            </a:r>
            <a:r>
              <a:rPr lang="sk-SK" sz="2400" dirty="0" smtClean="0"/>
              <a:t> </a:t>
            </a:r>
            <a:r>
              <a:rPr lang="sk-SK" sz="1400" dirty="0" smtClean="0"/>
              <a:t>(r. 2021)</a:t>
            </a:r>
            <a:endParaRPr lang="sk-SK" sz="1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6147" name="Picture 3" descr="C:\Users\pc\Desktop\fotky práce\pametník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  <p:pic>
        <p:nvPicPr>
          <p:cNvPr id="2050" name="Picture 2" descr="Z:\_Uzivatelia\konkoľová\FOTO\FOTO 2017\práce\03. Pitko pri kostole, 25.04.17\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700" b="1" dirty="0" smtClean="0"/>
              <a:t>Premiestnenie pamätníka padlým z I. a II. svetovej vojny a pamätnej tabule z II. svetovej vojny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400" dirty="0" smtClean="0"/>
              <a:t>premiestnenie (r. 2021), úprava zelene (r. 2022)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20482" name="Picture 2" descr="C:\Users\pc\Desktop\fotky práce\starý stav dom nádej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20483" name="Picture 3" descr="C:\Users\pc\Desktop\fotky práce\zelen pri pametníku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8362"/>
            <a:ext cx="4041775" cy="30243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700" b="1" dirty="0" smtClean="0"/>
              <a:t>Výstavba chodníka na strednom cintoríne </a:t>
            </a:r>
            <a:r>
              <a:rPr lang="sk-SK" sz="1400" dirty="0" smtClean="0"/>
              <a:t>(r. 2019)</a:t>
            </a:r>
            <a:endParaRPr lang="sk-SK" sz="1400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122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666999"/>
            <a:ext cx="4040188" cy="3459163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sk-SK" b="1" dirty="0" smtClean="0"/>
          </a:p>
        </p:txBody>
      </p:sp>
      <p:sp>
        <p:nvSpPr>
          <p:cNvPr id="6" name="Zástupný symbol textu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5123" name="Picture 5" descr="DSC_00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67000"/>
            <a:ext cx="4038600" cy="30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pc\Desktop\fotky práce\chodník stradný cintorí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sz="2700" b="1" dirty="0" smtClean="0"/>
              <a:t>Nový cintorín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600" dirty="0" err="1" smtClean="0"/>
              <a:t>pokládka</a:t>
            </a:r>
            <a:r>
              <a:rPr lang="sk-SK" sz="1600" dirty="0" smtClean="0"/>
              <a:t> asfaltového koberca (r. 2022)</a:t>
            </a:r>
            <a:br>
              <a:rPr lang="sk-SK" sz="1600" dirty="0" smtClean="0"/>
            </a:b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22530" name="Picture 2" descr="C:\Users\pc\Desktop\fotky práce\starý stav nový cintorí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22531" name="Picture 3" descr="C:\Users\pc\Desktop\fotky práce\cesta nový cintorí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667000"/>
            <a:ext cx="3809999" cy="304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2700" b="1" dirty="0" smtClean="0"/>
              <a:t>Glóbus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600" dirty="0" smtClean="0"/>
              <a:t>výmena strechy a zateplenie povaly (r. 2019), výmena vchodových dverí a časť okien (2019), rekonštrukcia vstupných priestorov a výstavba nových dámskych toaliet (r. 2021), zriadenie CO skladu (r. 2021) oplotenie (r. 2022)</a:t>
            </a:r>
            <a:endParaRPr lang="sk-SK" sz="16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23554" name="Picture 2" descr="C:\Users\pc\Desktop\fotky práce\starý stav Globu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23555" name="Picture 3" descr="C:\Users\pc\Desktop\fotky práce\strecha Globu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400" b="1" dirty="0" smtClean="0"/>
              <a:t>Glóbus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Prízemie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Nové toalety na prízemí</a:t>
            </a:r>
            <a:endParaRPr lang="sk-SK" dirty="0"/>
          </a:p>
        </p:txBody>
      </p:sp>
      <p:pic>
        <p:nvPicPr>
          <p:cNvPr id="24578" name="Picture 2" descr="C:\Users\pc\Desktop\fotky práce\toalety Globu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</p:spPr>
      </p:pic>
      <p:pic>
        <p:nvPicPr>
          <p:cNvPr id="24579" name="Picture 3" descr="Z:\_Uzivatelia\konkoľová\FOTO\Foto 2021\Práce 2021\03 glóbus prízemie - vstup, chodba, dámske WC\dámske WC na prízemí\hotové\WC 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Glóbus</a:t>
            </a:r>
            <a:endParaRPr lang="sk-SK" sz="2400" b="1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Sklad CO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Oplotenie</a:t>
            </a:r>
            <a:endParaRPr lang="sk-SK" dirty="0"/>
          </a:p>
        </p:txBody>
      </p:sp>
      <p:pic>
        <p:nvPicPr>
          <p:cNvPr id="25602" name="Picture 2" descr="C:\Users\pc\Desktop\fotky práce\CO sklad Globu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25603" name="Picture 3" descr="C:\Users\pc\Desktop\fotky práce\plot Globu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700" b="1" dirty="0" smtClean="0"/>
              <a:t>Hasičská zbrojnica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400" dirty="0" smtClean="0"/>
              <a:t>dostavba hasičskej zbrojnice (r. 2019), výstavba prístupovej komunikácie a chodníka (r. 2020), internetové pripojenie (r. 2020)</a:t>
            </a:r>
            <a:endParaRPr lang="sk-SK" sz="1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26626" name="Picture 2" descr="C:\Users\pc\Desktop\fotky práce\starý stav HZ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26627" name="Picture 3" descr="C:\Users\pc\Desktop\fotky práce\dostavba HZ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Hasičská zbrojnica</a:t>
            </a:r>
            <a:endParaRPr lang="sk-SK" sz="2400" b="1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Prístupová komunikácia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Chodník</a:t>
            </a:r>
            <a:endParaRPr lang="sk-SK" dirty="0"/>
          </a:p>
        </p:txBody>
      </p:sp>
      <p:pic>
        <p:nvPicPr>
          <p:cNvPr id="27650" name="Picture 2" descr="C:\Users\pc\Desktop\fotky práce\prístupová cesta HZ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27651" name="Picture 3" descr="Z:\_Uzivatelia\konkoľová\FOTO\Foto 2020\Práce starostka\17 chodník Hasišská zbrojnica\IMG_20200928_1416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9" y="2667000"/>
            <a:ext cx="3731221" cy="30604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700" b="1" dirty="0" smtClean="0"/>
              <a:t>Rekonštrukcia priepustu na miestnej komunikácii pri </a:t>
            </a:r>
            <a:r>
              <a:rPr lang="sk-SK" sz="2700" b="1" dirty="0" err="1" smtClean="0"/>
              <a:t>súp</a:t>
            </a:r>
            <a:r>
              <a:rPr lang="sk-SK" sz="2700" b="1" dirty="0" smtClean="0"/>
              <a:t>. č. 372 </a:t>
            </a:r>
            <a:r>
              <a:rPr lang="sk-SK" sz="1400" dirty="0" smtClean="0"/>
              <a:t>(r. 2020)</a:t>
            </a:r>
            <a:endParaRPr lang="sk-SK" sz="1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28674" name="Picture 2" descr="C:\Users\pc\Desktop\fotky práce\starý stav priepust 3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90800"/>
            <a:ext cx="3505199" cy="3048000"/>
          </a:xfrm>
          <a:prstGeom prst="rect">
            <a:avLst/>
          </a:prstGeom>
          <a:noFill/>
        </p:spPr>
      </p:pic>
      <p:pic>
        <p:nvPicPr>
          <p:cNvPr id="28675" name="Picture 3" descr="C:\Users\pc\Desktop\fotky práce\nový stav priepust 37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Základná škola s Materskou školou</a:t>
            </a:r>
            <a:br>
              <a:rPr lang="sk-SK" sz="2400" b="1" dirty="0" smtClean="0"/>
            </a:br>
            <a:r>
              <a:rPr lang="sk-SK" sz="1400" dirty="0" smtClean="0"/>
              <a:t>výmena okien a oprava suterénu Družiny (r. 2019), nákup kotla (r. 2019), vybudovanie detského ihriska pri ZŠ (r. 2019), rekonštrukcia výťahu v školskej jedálni (r. 2020), zriadenie prírodovednej a polytechnickej učebne v ZŠ (r. 2020),  dobudovanie oplotenia pri MŠ (r. 2021)</a:t>
            </a:r>
            <a:endParaRPr lang="sk-SK" sz="1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Prírodovedná učebňa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Polytechnická učebňa</a:t>
            </a:r>
            <a:endParaRPr lang="sk-SK" dirty="0"/>
          </a:p>
        </p:txBody>
      </p:sp>
      <p:pic>
        <p:nvPicPr>
          <p:cNvPr id="5122" name="Picture 2" descr="C:\Users\pc\Desktop\fotky práce\chemická učebň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5123" name="Picture 3" descr="C:\Users\pc\Desktop\fotky práce\polytechnická učebň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Výmena vodovodného potrubia, nová živičná úprava cesty a úprava chodníka na školskej ulici </a:t>
            </a:r>
            <a:r>
              <a:rPr lang="sk-SK" sz="1400" dirty="0" smtClean="0"/>
              <a:t>(r. 2021)</a:t>
            </a:r>
            <a:endParaRPr lang="sk-SK" sz="1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29698" name="Picture 2" descr="C:\Users\pc\Desktop\fotky práce\starý stav školská ulic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</p:spPr>
      </p:pic>
      <p:pic>
        <p:nvPicPr>
          <p:cNvPr id="29699" name="Picture 3" descr="C:\Users\pc\Desktop\fotky práce\školská ulic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368" y="2174875"/>
            <a:ext cx="2963088" cy="3951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Oprava a rekonštrukcia priepustu jarku odtokových kanálov miestnej komunikácie cyklotrasy, pri strednom cintoríne</a:t>
            </a:r>
            <a:r>
              <a:rPr lang="sk-SK" sz="2400" dirty="0" smtClean="0"/>
              <a:t> </a:t>
            </a:r>
            <a:r>
              <a:rPr lang="sk-SK" sz="1400" dirty="0" smtClean="0"/>
              <a:t>(r. 2021)</a:t>
            </a:r>
            <a:endParaRPr lang="sk-SK" sz="1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30722" name="Picture 2" descr="C:\Users\pc\Desktop\fotky práce\starý stav priepust pri cintorín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30723" name="Picture 3" descr="C:\Users\pc\Desktop\fotky práce\priepusty pri strednom cintorín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5197"/>
            <a:ext cx="4041775" cy="30306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sz="2700" b="1" dirty="0" smtClean="0"/>
              <a:t>Rodinný dom po </a:t>
            </a:r>
            <a:r>
              <a:rPr lang="sk-SK" sz="2700" b="1" dirty="0" err="1" smtClean="0"/>
              <a:t>Pastrnokov</a:t>
            </a:r>
            <a:r>
              <a:rPr lang="sk-SK" sz="2700" dirty="0" smtClean="0"/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600" dirty="0" smtClean="0"/>
              <a:t>kúpa rod. domu </a:t>
            </a:r>
            <a:r>
              <a:rPr lang="sk-SK" sz="1600" dirty="0" err="1" smtClean="0"/>
              <a:t>súp</a:t>
            </a:r>
            <a:r>
              <a:rPr lang="sk-SK" sz="1600" dirty="0" smtClean="0"/>
              <a:t>. č. 142 (r. 2020), výmena strechy (r. 2020), zbúranie skladu, zateplenie stropu (r. 2021), výstavba plotu, výmena strechy a stropného podhľadu na stodole (r. 2022).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33795" name="Picture 3" descr="C:\Users\pc\Desktop\fotky práce\strecha dom u Pastrnokov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590800"/>
            <a:ext cx="4041775" cy="3031331"/>
          </a:xfrm>
          <a:prstGeom prst="rect">
            <a:avLst/>
          </a:prstGeom>
          <a:noFill/>
        </p:spPr>
      </p:pic>
      <p:pic>
        <p:nvPicPr>
          <p:cNvPr id="1026" name="Picture 2" descr="Z:\_Uzivatelia\konkoľová\FOTO\FOTO 2016\podujatia\Silvestrovská kapuetnica 2016\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Plot pri rodinnom dome po </a:t>
            </a:r>
            <a:r>
              <a:rPr lang="sk-SK" sz="2400" b="1" dirty="0" err="1" smtClean="0"/>
              <a:t>Pastrnokov</a:t>
            </a:r>
            <a:r>
              <a:rPr lang="sk-SK" sz="2400" dirty="0" smtClean="0"/>
              <a:t> </a:t>
            </a:r>
            <a:endParaRPr lang="sk-SK" sz="2400" b="1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31747" name="Picture 3" descr="C:\Users\pc\Desktop\fotky práce\plot pri dome Pastrnokov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  <p:pic>
        <p:nvPicPr>
          <p:cNvPr id="8" name="Picture 2" descr="Z:\_Uzivatelia\konkoľová\FOTO\Foto 2021\Práce 2021\01Kancelária a skalad pri kuchyni OU\IMG_20210302_1101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Stodola pri rodinnom dome po </a:t>
            </a:r>
            <a:r>
              <a:rPr lang="sk-SK" sz="2400" b="1" dirty="0" err="1" smtClean="0"/>
              <a:t>Pastrnokov</a:t>
            </a:r>
            <a:r>
              <a:rPr lang="sk-SK" sz="2400" dirty="0" smtClean="0"/>
              <a:t> </a:t>
            </a:r>
            <a:endParaRPr lang="sk-SK" sz="2400" b="1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3075" name="Picture 3" descr="C:\Users\pc\Desktop\fotky práce\stará stodol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1026" name="Picture 2" descr="C:\Users\pc\Desktop\304918128_398337432455842_6636517350001627069_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591565"/>
            <a:ext cx="3505200" cy="29710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Cyklotrasa</a:t>
            </a:r>
            <a:endParaRPr lang="sk-SK" sz="2400" b="1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Výstavba altánkov </a:t>
            </a:r>
            <a:r>
              <a:rPr lang="sk-SK" sz="1400" b="0" dirty="0" smtClean="0"/>
              <a:t>(r. 2019)</a:t>
            </a:r>
            <a:endParaRPr lang="sk-SK" sz="1400" b="0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Nové osvetlenie </a:t>
            </a:r>
            <a:r>
              <a:rPr lang="sk-SK" sz="1400" b="0" dirty="0" smtClean="0"/>
              <a:t>(r. 2020)</a:t>
            </a:r>
            <a:endParaRPr lang="sk-SK" sz="1400" b="0" dirty="0"/>
          </a:p>
        </p:txBody>
      </p:sp>
      <p:pic>
        <p:nvPicPr>
          <p:cNvPr id="34818" name="Picture 2" descr="C:\Users\pc\Desktop\fotky práce\altánok cyklotras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514600"/>
            <a:ext cx="4040188" cy="2819400"/>
          </a:xfrm>
          <a:prstGeom prst="rect">
            <a:avLst/>
          </a:prstGeom>
          <a:noFill/>
        </p:spPr>
      </p:pic>
      <p:pic>
        <p:nvPicPr>
          <p:cNvPr id="34819" name="Picture 3" descr="C:\Users\pc\Desktop\fotky práce\osvetlenie nový cintorí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8" y="2514599"/>
            <a:ext cx="3502621" cy="28194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700" b="1" dirty="0" smtClean="0"/>
              <a:t>Futbalové ihrisko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400" dirty="0" smtClean="0"/>
              <a:t>výmena ozvučenia (r. 2019), výstavba kontajnerovej šatne a sanitárneho kontajnera, výstavba chodníka (r. 2020), oprava schodiska (r. 2022)</a:t>
            </a:r>
            <a:endParaRPr lang="sk-SK" sz="1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35842" name="Picture 2" descr="C:\Users\pc\Desktop\fotky práce\ihrisk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35843" name="Picture 3" descr="C:\Users\pc\Desktop\fotky práce\nový stav ihrisk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Futbalové ihrisko</a:t>
            </a:r>
            <a:endParaRPr lang="sk-SK" sz="2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sk-SK" dirty="0" smtClean="0"/>
              <a:t>Nové kontajnery (šatňa, toalety)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toalety</a:t>
            </a:r>
            <a:endParaRPr lang="sk-SK" dirty="0"/>
          </a:p>
        </p:txBody>
      </p:sp>
      <p:pic>
        <p:nvPicPr>
          <p:cNvPr id="36866" name="Picture 2" descr="C:\Users\pc\Desktop\fotky práce\nový stav ihriska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2050" name="Picture 2" descr="Z:\_Uzivatelia\konkoľová\FOTO\Foto 2020\Práce starostka\22 sanitárny kontajner IHRISKO\IMG_20201111_09313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8" y="2666999"/>
            <a:ext cx="3426421" cy="30480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400" b="1" dirty="0" smtClean="0"/>
              <a:t>Nákup univerzálneho nakladača AVANT </a:t>
            </a:r>
            <a:r>
              <a:rPr lang="sk-SK" sz="1400" dirty="0" smtClean="0"/>
              <a:t>(r. 2019), rotačnej metly </a:t>
            </a:r>
            <a:br>
              <a:rPr lang="sk-SK" sz="1400" dirty="0" smtClean="0"/>
            </a:br>
            <a:r>
              <a:rPr lang="sk-SK" sz="1400" dirty="0" smtClean="0"/>
              <a:t>(r. 2019), </a:t>
            </a:r>
            <a:r>
              <a:rPr lang="sk-SK" sz="1400" dirty="0" err="1" smtClean="0"/>
              <a:t>mulčovača</a:t>
            </a:r>
            <a:r>
              <a:rPr lang="sk-SK" sz="1400" dirty="0" smtClean="0"/>
              <a:t> (r. 2022), metly so zberným košom a rozprašovačom (r. 2022)</a:t>
            </a:r>
            <a:endParaRPr lang="sk-SK" sz="1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AVANT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Prídavné zariadenia</a:t>
            </a:r>
            <a:endParaRPr lang="sk-SK" dirty="0"/>
          </a:p>
        </p:txBody>
      </p:sp>
      <p:pic>
        <p:nvPicPr>
          <p:cNvPr id="37890" name="Picture 2" descr="C:\Users\pc\Desktop\fotky práce\AVAN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1026" name="Picture 2" descr="Z:\_Uzivatelia\konkoľová\FOTO\Foto 2022\Práce 2022\07 Umývacia kefa\20220504_10572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2400" b="1" dirty="0" smtClean="0"/>
              <a:t>Kultúrny dom</a:t>
            </a:r>
            <a:br>
              <a:rPr lang="sk-SK" sz="2400" b="1" dirty="0" smtClean="0"/>
            </a:br>
            <a:r>
              <a:rPr lang="sk-SK" sz="1600" dirty="0" smtClean="0"/>
              <a:t>nákup elektrických rúr, regálov, chladničiek, umývačky riadu a riadu (r. 2019), renovácia parketovej podlahy, odsávač vlhkosti a pary v kuchyni, ventilátor v miestnosti na koláče  (r. 2020), rekonštrukcia miestnosti pri kuchynke (r. 2021), nákup stoličiek a riadu (r.2022)</a:t>
            </a:r>
            <a:endParaRPr lang="sk-SK" sz="1600" b="1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Veľká kuchyňa 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Miestnosť na koláče</a:t>
            </a:r>
            <a:endParaRPr lang="sk-SK" dirty="0"/>
          </a:p>
        </p:txBody>
      </p:sp>
      <p:pic>
        <p:nvPicPr>
          <p:cNvPr id="39939" name="Picture 3" descr="C:\Users\pc\Desktop\fotky práce\chladiace vitríny 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  <p:pic>
        <p:nvPicPr>
          <p:cNvPr id="39940" name="Picture 4" descr="C:\Users\pc\Desktop\fotky práce\kuchyna OÚ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Detské ihrisko pri škole</a:t>
            </a:r>
            <a:endParaRPr lang="sk-SK" sz="2400" b="1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3074" name="Picture 2" descr="C:\Users\pc\Desktop\fotky práce\starý stav škol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3075" name="Picture 3" descr="C:\Users\pc\Desktop\fotky práce\nový stav škol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Kultúrny dom</a:t>
            </a:r>
            <a:endParaRPr lang="sk-SK" sz="2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Sála kultúrneho domu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Miestnosť pri kuchyni</a:t>
            </a:r>
            <a:endParaRPr lang="sk-SK" dirty="0"/>
          </a:p>
        </p:txBody>
      </p:sp>
      <p:pic>
        <p:nvPicPr>
          <p:cNvPr id="43011" name="Picture 3" descr="C:\Users\pc\Desktop\fotky práce\kuchyna OÚ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  <p:pic>
        <p:nvPicPr>
          <p:cNvPr id="43012" name="Picture 4" descr="C:\Users\pc\Desktop\fotky práce\malba, stoličky sála O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667000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Kultúrny dom</a:t>
            </a:r>
            <a:endParaRPr lang="sk-SK" sz="2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Malá kuchyňa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Výdaj riadu</a:t>
            </a:r>
            <a:endParaRPr lang="sk-SK" dirty="0"/>
          </a:p>
        </p:txBody>
      </p:sp>
      <p:pic>
        <p:nvPicPr>
          <p:cNvPr id="44034" name="Picture 2" descr="C:\Users\pc\Desktop\fotky práce\nová umývačk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</p:spPr>
      </p:pic>
      <p:pic>
        <p:nvPicPr>
          <p:cNvPr id="4098" name="Picture 2" descr="Z:\_Uzivatelia\konkoľová\FOTO\Foto 2021\Práce 2021\01Kancelária a skalad pri kuchyni OU\IMG_20210308_12103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sk-SK" sz="2700" b="1" dirty="0" smtClean="0"/>
              <a:t/>
            </a:r>
            <a:br>
              <a:rPr lang="sk-SK" sz="2700" b="1" dirty="0" smtClean="0"/>
            </a:br>
            <a:r>
              <a:rPr lang="sk-SK" sz="2700" b="1" dirty="0" smtClean="0"/>
              <a:t>Výstavba chodníka spájajúceho obce Nová Ľubovňa a Jakubany - od pekárne </a:t>
            </a:r>
            <a:r>
              <a:rPr lang="cs-CZ" sz="2700" b="1" dirty="0" smtClean="0"/>
              <a:t>KRISTIÁN </a:t>
            </a:r>
            <a:r>
              <a:rPr lang="cs-CZ" sz="1600" dirty="0" smtClean="0"/>
              <a:t>(r. 2021) </a:t>
            </a:r>
            <a:r>
              <a:rPr lang="sk-SK" sz="2700" dirty="0" smtClean="0"/>
              <a:t/>
            </a:r>
            <a:br>
              <a:rPr lang="sk-SK" sz="2700" dirty="0" smtClean="0"/>
            </a:b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Osvetlenie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err="1" smtClean="0"/>
              <a:t>Cyklochodník</a:t>
            </a:r>
            <a:endParaRPr lang="sk-SK" dirty="0"/>
          </a:p>
        </p:txBody>
      </p:sp>
      <p:pic>
        <p:nvPicPr>
          <p:cNvPr id="40962" name="Picture 2" descr="C:\Users\pc\Desktop\fotky práce\chodník ML Jakubany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  <p:pic>
        <p:nvPicPr>
          <p:cNvPr id="40964" name="Picture 4" descr="C:\Users\pc\Desktop\fotky práce\osvetlenie cyklochodník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3701"/>
            <a:ext cx="4040188" cy="30336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700" b="1" dirty="0" smtClean="0"/>
              <a:t>Miestna komunikácia, smer </a:t>
            </a:r>
            <a:r>
              <a:rPr lang="sk-SK" sz="2700" b="1" dirty="0" err="1" smtClean="0"/>
              <a:t>Hombark</a:t>
            </a:r>
            <a:r>
              <a:rPr lang="sk-SK" sz="2700" b="1" dirty="0" smtClean="0"/>
              <a:t>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400" dirty="0" smtClean="0"/>
              <a:t>kúpa miestnej komunikácie č. KNE 4691, smer </a:t>
            </a:r>
            <a:r>
              <a:rPr lang="sk-SK" sz="1400" dirty="0" err="1" smtClean="0"/>
              <a:t>Hombark</a:t>
            </a:r>
            <a:r>
              <a:rPr lang="sk-SK" sz="1400" dirty="0" smtClean="0"/>
              <a:t> (r. 2021), ďalšie predlženie kanalizácie a vodovodu </a:t>
            </a:r>
            <a:r>
              <a:rPr lang="sk-SK" sz="1400" dirty="0" err="1" smtClean="0"/>
              <a:t>m.č</a:t>
            </a:r>
            <a:r>
              <a:rPr lang="sk-SK" sz="1400" dirty="0" smtClean="0"/>
              <a:t>. HOMBARG (r. 2022)</a:t>
            </a:r>
            <a:endParaRPr lang="sk-SK" sz="1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Verejný vodovod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err="1" smtClean="0"/>
              <a:t>Splášková</a:t>
            </a:r>
            <a:r>
              <a:rPr lang="sk-SK" dirty="0" smtClean="0"/>
              <a:t> kanalizácia</a:t>
            </a:r>
            <a:endParaRPr lang="sk-SK" dirty="0"/>
          </a:p>
        </p:txBody>
      </p:sp>
      <p:pic>
        <p:nvPicPr>
          <p:cNvPr id="10242" name="Picture 2" descr="Z:\_Uzivatelia\konkoľová\FOTO\Foto 2020\Práce starostka\26 Rozšírenie vodovodu m.č. Ostrov 2. etapa\IMG_20201105_1133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10243" name="Picture 3" descr="Z:\_Uzivatelia\konkoľová\FOTO\Foto 2020\Práce starostka\27 Rozširenie kanalizácie Hombarg\IMG_20201127_13062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8" y="2590800"/>
            <a:ext cx="3350221" cy="304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Náter strechy zmrzlina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sk-SK" dirty="0" smtClean="0"/>
              <a:t>Oprava balkónov </a:t>
            </a:r>
            <a:r>
              <a:rPr lang="sk-SK" sz="1500" dirty="0" smtClean="0"/>
              <a:t>(r. 2020 až 2022)</a:t>
            </a:r>
            <a:endParaRPr lang="sk-SK" sz="1500" dirty="0"/>
          </a:p>
        </p:txBody>
      </p:sp>
      <p:pic>
        <p:nvPicPr>
          <p:cNvPr id="7170" name="Picture 2" descr="Z:\_Uzivatelia\konkoľová\FOTO\Foto 2021\Práce 2021\13 Náter strechy Zmrzlina\IMG_20211103_1515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7" name="Picture 2" descr="Z:\_Uzivatelia\konkoľová\FOTO\Foto 2020\Práce starostka\18 BD 846 balkóny\IMG_20200928_14203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920" y="2635524"/>
            <a:ext cx="4039985" cy="302998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Nové značenia (r. 2021)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sk-SK" dirty="0" smtClean="0"/>
              <a:t>Nové osvetlenia (r. 2020, 2021)</a:t>
            </a:r>
            <a:endParaRPr lang="sk-SK" dirty="0"/>
          </a:p>
        </p:txBody>
      </p:sp>
      <p:pic>
        <p:nvPicPr>
          <p:cNvPr id="8194" name="Picture 2" descr="Z:\_Uzivatelia\konkoľová\FOTO\Foto 2021\Práce 2021\18 Zvislé dopravné značenie\IMG_20211202_1458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8195" name="Picture 3" descr="Z:\_Uzivatelia\konkoľová\FOTO\Foto 2020\Práce starostka\12 Osvetlenie priechodov pre chodcov\P11103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k-SK" sz="1400" b="1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Výmena detských </a:t>
            </a:r>
            <a:r>
              <a:rPr lang="sk-SK" dirty="0" err="1" smtClean="0"/>
              <a:t>preliezok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k-SK" dirty="0" smtClean="0"/>
              <a:t>Oprava miestnej komunikácie pri BD č. 237 smerom k firme </a:t>
            </a:r>
            <a:r>
              <a:rPr lang="sk-SK" dirty="0" err="1" smtClean="0"/>
              <a:t>Calendula</a:t>
            </a:r>
            <a:r>
              <a:rPr lang="sk-SK" dirty="0" smtClean="0"/>
              <a:t> </a:t>
            </a:r>
            <a:r>
              <a:rPr lang="sk-SK" sz="1400" b="0" dirty="0" smtClean="0"/>
              <a:t>(r. 2020)</a:t>
            </a:r>
            <a:endParaRPr lang="sk-SK" b="0" dirty="0"/>
          </a:p>
        </p:txBody>
      </p:sp>
      <p:pic>
        <p:nvPicPr>
          <p:cNvPr id="38914" name="Picture 2" descr="C:\Users\pc\Desktop\fotky práce\cesta Calendul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cs-CZ" dirty="0" err="1" smtClean="0"/>
              <a:t>Športovo</a:t>
            </a:r>
            <a:r>
              <a:rPr lang="cs-CZ" dirty="0" smtClean="0"/>
              <a:t> oddychová zóna (2022)</a:t>
            </a:r>
            <a:endParaRPr lang="cs-CZ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 smtClean="0"/>
              <a:t>Tepelné </a:t>
            </a:r>
            <a:r>
              <a:rPr lang="cs-CZ" dirty="0" err="1" smtClean="0"/>
              <a:t>čerpadlá</a:t>
            </a:r>
            <a:r>
              <a:rPr lang="cs-CZ" dirty="0" smtClean="0"/>
              <a:t> – MŠ (2022)</a:t>
            </a:r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ntb\Desktop\IMG_20221011_0831302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2051" name="Picture 3" descr="C:\Users\ntb\Desktop\IMG_20221014_09244729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3634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Koše (2022)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pPr algn="ctr">
              <a:buNone/>
            </a:pPr>
            <a:r>
              <a:rPr lang="sk-SK" b="1" dirty="0" smtClean="0"/>
              <a:t>Ďakujem za spoluprácu,</a:t>
            </a:r>
          </a:p>
          <a:p>
            <a:pPr algn="ctr">
              <a:buNone/>
            </a:pPr>
            <a:r>
              <a:rPr lang="sk-SK" b="1" dirty="0" smtClean="0"/>
              <a:t>spoločne sme to zvládli</a:t>
            </a:r>
            <a:endParaRPr lang="sk-SK" b="1" dirty="0"/>
          </a:p>
        </p:txBody>
      </p:sp>
      <p:pic>
        <p:nvPicPr>
          <p:cNvPr id="3074" name="Picture 2" descr="C:\Users\ntb\Desktop\IMG_20221019_0745431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400" b="1" dirty="0" smtClean="0"/>
              <a:t>Materská škôlka </a:t>
            </a:r>
            <a:r>
              <a:rPr lang="sk-SK" sz="1400" dirty="0" smtClean="0"/>
              <a:t>(r. 2021)</a:t>
            </a:r>
            <a:endParaRPr lang="sk-SK" sz="1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4098" name="Picture 2" descr="C:\Users\pc\Desktop\fotky práce\starý stav školk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4099" name="Picture 3" descr="C:\Users\pc\Desktop\fotky práce\MŠ 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Materská škôlka</a:t>
            </a:r>
            <a:endParaRPr lang="sk-SK" sz="2400" b="1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35522"/>
            <a:ext cx="4040188" cy="282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Z:\_Uzivatelia\konkoľová\FOTO\Foto 2021\Práce 2021\04 Rozšírenie kapacít materskej školy pri ZŠ s MŠ Nová Ľubovňa -  Dokončenie\MŠ 0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Materská škola</a:t>
            </a:r>
            <a:endParaRPr lang="sk-SK" sz="2400" b="1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Nové učebne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Nové toalety</a:t>
            </a:r>
            <a:endParaRPr lang="sk-SK" dirty="0"/>
          </a:p>
        </p:txBody>
      </p:sp>
      <p:pic>
        <p:nvPicPr>
          <p:cNvPr id="4099" name="Picture 3" descr="Z:\_Uzivatelia\konkoľová\FOTO\Foto 2021\Práce 2021\04 Rozšírenie kapacít materskej školy pri ZŠ s MŠ Nová Ľubovňa -  Dokončenie\MŠ 10 trieda na 2.NP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4100" name="Picture 4" descr="Z:\_Uzivatelia\konkoľová\FOTO\Foto 2021\Práce 2021\04 Rozšírenie kapacít materskej školy pri ZŠ s MŠ Nová Ľubovňa -  Dokončenie\MŠ 07 kupeľnw na 1NP a 2.NP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Oplotenie materskej školy </a:t>
            </a:r>
            <a:r>
              <a:rPr lang="sk-SK" sz="1400" dirty="0" smtClean="0"/>
              <a:t>(r. 2021)</a:t>
            </a:r>
            <a:endParaRPr lang="sk-SK" sz="1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6147" name="Picture 3" descr="Z:\_Uzivatelia\konkoľová\FOTO\Foto 2021\Práce 2021\04 Rozšírenie kapacít materskej školy pri ZŠ s MŠ Nová Ľubovňa -  Dokončenie\MŠ 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  <p:pic>
        <p:nvPicPr>
          <p:cNvPr id="6148" name="Picture 4" descr="Z:\_Uzivatelia\konkoľová\FOTO\Foto 2021\Práce 2021\15 výstavba plota MŠ\IMG_20211103_1455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Odtokový kanál chodník za školou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400" dirty="0" smtClean="0"/>
              <a:t>(r. 2019)</a:t>
            </a:r>
            <a:endParaRPr lang="sk-SK" sz="1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3074" name="Picture 2" descr="C:\Users\pc\Desktop\201511130951010.cimg10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909"/>
            <a:ext cx="4040188" cy="3029219"/>
          </a:xfrm>
          <a:prstGeom prst="rect">
            <a:avLst/>
          </a:prstGeom>
          <a:noFill/>
        </p:spPr>
      </p:pic>
      <p:pic>
        <p:nvPicPr>
          <p:cNvPr id="3075" name="Picture 3" descr="C:\Users\pc\Desktop\fotky práce\kanál škol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b="1" dirty="0" smtClean="0"/>
              <a:t>Dom nádeje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400" dirty="0" smtClean="0"/>
              <a:t>renovácia dverí a okien (r. 2019), výmena strechy (r. 2020), </a:t>
            </a:r>
            <a:r>
              <a:rPr lang="sk-SK" sz="1400" dirty="0" err="1" smtClean="0"/>
              <a:t>pokládka</a:t>
            </a:r>
            <a:r>
              <a:rPr lang="sk-SK" sz="1400" dirty="0" smtClean="0"/>
              <a:t> novej a výmena starej dlažby (r. 2021), umiestnenie lavičiek a výsadba zelene (r.  2022)</a:t>
            </a:r>
            <a:endParaRPr lang="sk-SK" sz="1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k-SK" dirty="0" smtClean="0"/>
              <a:t>Starý stav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sk-SK" dirty="0" smtClean="0"/>
              <a:t>Nový stav</a:t>
            </a:r>
            <a:endParaRPr lang="sk-SK" dirty="0"/>
          </a:p>
        </p:txBody>
      </p:sp>
      <p:pic>
        <p:nvPicPr>
          <p:cNvPr id="21506" name="Picture 2" descr="C:\Users\pc\Desktop\fotky práce\renovácia dverí a okien dom nádej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</p:spPr>
      </p:pic>
      <p:pic>
        <p:nvPicPr>
          <p:cNvPr id="21507" name="Picture 3" descr="C:\Users\pc\Desktop\fotky práce\cesta dom nádej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383</Words>
  <Application>Microsoft Office PowerPoint</Application>
  <PresentationFormat>Prezentácia na obrazovke (4:3)</PresentationFormat>
  <Paragraphs>112</Paragraphs>
  <Slides>38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38</vt:i4>
      </vt:variant>
    </vt:vector>
  </HeadingPairs>
  <TitlesOfParts>
    <vt:vector size="39" baseType="lpstr">
      <vt:lpstr>Motív Office</vt:lpstr>
      <vt:lpstr>Obec Nová Ľubovňa</vt:lpstr>
      <vt:lpstr>Základná škola s Materskou školou výmena okien a oprava suterénu Družiny (r. 2019), nákup kotla (r. 2019), vybudovanie detského ihriska pri ZŠ (r. 2019), rekonštrukcia výťahu v školskej jedálni (r. 2020), zriadenie prírodovednej a polytechnickej učebne v ZŠ (r. 2020),  dobudovanie oplotenia pri MŠ (r. 2021)</vt:lpstr>
      <vt:lpstr>Detské ihrisko pri škole</vt:lpstr>
      <vt:lpstr>Materská škôlka (r. 2021)</vt:lpstr>
      <vt:lpstr>Materská škôlka</vt:lpstr>
      <vt:lpstr>Materská škola</vt:lpstr>
      <vt:lpstr>Oplotenie materskej školy (r. 2021)</vt:lpstr>
      <vt:lpstr>Odtokový kanál chodník za školou (r. 2019)</vt:lpstr>
      <vt:lpstr>Dom nádeje renovácia dverí a okien (r. 2019), výmena strechy (r. 2020), pokládka novej a výmena starej dlažby (r. 2021), umiestnenie lavičiek a výsadba zelene (r.  2022)</vt:lpstr>
      <vt:lpstr>Premiestnenie pamätníka padlým z I. a II. svetovej vojny a pamätnej tabule z II. svetovej vojny k Domu nádeje (r. 2021)</vt:lpstr>
      <vt:lpstr>Premiestnenie pamätníka padlým z I. a II. svetovej vojny a pamätnej tabule z II. svetovej vojny  premiestnenie (r. 2021), úprava zelene (r. 2022)</vt:lpstr>
      <vt:lpstr>Výstavba chodníka na strednom cintoríne (r. 2019)</vt:lpstr>
      <vt:lpstr>  Nový cintorín pokládka asfaltového koberca (r. 2022)  </vt:lpstr>
      <vt:lpstr>Glóbus výmena strechy a zateplenie povaly (r. 2019), výmena vchodových dverí a časť okien (2019), rekonštrukcia vstupných priestorov a výstavba nových dámskych toaliet (r. 2021), zriadenie CO skladu (r. 2021) oplotenie (r. 2022)</vt:lpstr>
      <vt:lpstr>Glóbus </vt:lpstr>
      <vt:lpstr>Glóbus</vt:lpstr>
      <vt:lpstr>Hasičská zbrojnica  dostavba hasičskej zbrojnice (r. 2019), výstavba prístupovej komunikácie a chodníka (r. 2020), internetové pripojenie (r. 2020)</vt:lpstr>
      <vt:lpstr>Hasičská zbrojnica</vt:lpstr>
      <vt:lpstr>Rekonštrukcia priepustu na miestnej komunikácii pri súp. č. 372 (r. 2020)</vt:lpstr>
      <vt:lpstr>Výmena vodovodného potrubia, nová živičná úprava cesty a úprava chodníka na školskej ulici (r. 2021)</vt:lpstr>
      <vt:lpstr>Oprava a rekonštrukcia priepustu jarku odtokových kanálov miestnej komunikácie cyklotrasy, pri strednom cintoríne (r. 2021)</vt:lpstr>
      <vt:lpstr> Rodinný dom po Pastrnokov  kúpa rod. domu súp. č. 142 (r. 2020), výmena strechy (r. 2020), zbúranie skladu, zateplenie stropu (r. 2021), výstavba plotu, výmena strechy a stropného podhľadu na stodole (r. 2022). </vt:lpstr>
      <vt:lpstr>Plot pri rodinnom dome po Pastrnokov </vt:lpstr>
      <vt:lpstr>Stodola pri rodinnom dome po Pastrnokov </vt:lpstr>
      <vt:lpstr>Cyklotrasa</vt:lpstr>
      <vt:lpstr>Futbalové ihrisko výmena ozvučenia (r. 2019), výstavba kontajnerovej šatne a sanitárneho kontajnera, výstavba chodníka (r. 2020), oprava schodiska (r. 2022)</vt:lpstr>
      <vt:lpstr>Futbalové ihrisko</vt:lpstr>
      <vt:lpstr>Nákup univerzálneho nakladača AVANT (r. 2019), rotačnej metly  (r. 2019), mulčovača (r. 2022), metly so zberným košom a rozprašovačom (r. 2022)</vt:lpstr>
      <vt:lpstr>Kultúrny dom nákup elektrických rúr, regálov, chladničiek, umývačky riadu a riadu (r. 2019), renovácia parketovej podlahy, odsávač vlhkosti a pary v kuchyni, ventilátor v miestnosti na koláče  (r. 2020), rekonštrukcia miestnosti pri kuchynke (r. 2021), nákup stoličiek a riadu (r.2022)</vt:lpstr>
      <vt:lpstr>Kultúrny dom</vt:lpstr>
      <vt:lpstr>Kultúrny dom</vt:lpstr>
      <vt:lpstr> Výstavba chodníka spájajúceho obce Nová Ľubovňa a Jakubany - od pekárne KRISTIÁN (r. 2021)  </vt:lpstr>
      <vt:lpstr>Miestna komunikácia, smer Hombark  kúpa miestnej komunikácie č. KNE 4691, smer Hombark (r. 2021), ďalšie predlženie kanalizácie a vodovodu m.č. HOMBARG (r. 2022)</vt:lpstr>
      <vt:lpstr>Snímka 34</vt:lpstr>
      <vt:lpstr>Snímka 35</vt:lpstr>
      <vt:lpstr>Snímka 36</vt:lpstr>
      <vt:lpstr>Snímka 37</vt:lpstr>
      <vt:lpstr>Snímka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Základná škola s Materskou školou </dc:title>
  <dc:creator>pc</dc:creator>
  <cp:lastModifiedBy>matrika</cp:lastModifiedBy>
  <cp:revision>61</cp:revision>
  <dcterms:created xsi:type="dcterms:W3CDTF">2022-08-10T09:20:33Z</dcterms:created>
  <dcterms:modified xsi:type="dcterms:W3CDTF">2022-10-31T10:45:43Z</dcterms:modified>
</cp:coreProperties>
</file>